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15" r:id="rId1"/>
  </p:sldMasterIdLst>
  <p:handoutMasterIdLst>
    <p:handoutMasterId r:id="rId3"/>
  </p:handoutMasterIdLst>
  <p:sldIdLst>
    <p:sldId id="257" r:id="rId2"/>
  </p:sldIdLst>
  <p:sldSz cx="12347575" cy="26136600"/>
  <p:notesSz cx="6858000" cy="9144000"/>
  <p:defaultTextStyle>
    <a:defPPr>
      <a:defRPr lang="ja-JP"/>
    </a:defPPr>
    <a:lvl1pPr marL="0" algn="l" defTabSz="2475802" rtl="0" eaLnBrk="1" latinLnBrk="0" hangingPunct="1">
      <a:defRPr kumimoji="1" sz="4872" kern="1200">
        <a:solidFill>
          <a:schemeClr val="tx1"/>
        </a:solidFill>
        <a:latin typeface="+mn-lt"/>
        <a:ea typeface="+mn-ea"/>
        <a:cs typeface="+mn-cs"/>
      </a:defRPr>
    </a:lvl1pPr>
    <a:lvl2pPr marL="1237903" algn="l" defTabSz="2475802" rtl="0" eaLnBrk="1" latinLnBrk="0" hangingPunct="1">
      <a:defRPr kumimoji="1" sz="4872" kern="1200">
        <a:solidFill>
          <a:schemeClr val="tx1"/>
        </a:solidFill>
        <a:latin typeface="+mn-lt"/>
        <a:ea typeface="+mn-ea"/>
        <a:cs typeface="+mn-cs"/>
      </a:defRPr>
    </a:lvl2pPr>
    <a:lvl3pPr marL="2475802" algn="l" defTabSz="2475802" rtl="0" eaLnBrk="1" latinLnBrk="0" hangingPunct="1">
      <a:defRPr kumimoji="1" sz="4872" kern="1200">
        <a:solidFill>
          <a:schemeClr val="tx1"/>
        </a:solidFill>
        <a:latin typeface="+mn-lt"/>
        <a:ea typeface="+mn-ea"/>
        <a:cs typeface="+mn-cs"/>
      </a:defRPr>
    </a:lvl3pPr>
    <a:lvl4pPr marL="3713704" algn="l" defTabSz="2475802" rtl="0" eaLnBrk="1" latinLnBrk="0" hangingPunct="1">
      <a:defRPr kumimoji="1" sz="4872" kern="1200">
        <a:solidFill>
          <a:schemeClr val="tx1"/>
        </a:solidFill>
        <a:latin typeface="+mn-lt"/>
        <a:ea typeface="+mn-ea"/>
        <a:cs typeface="+mn-cs"/>
      </a:defRPr>
    </a:lvl4pPr>
    <a:lvl5pPr marL="4951603" algn="l" defTabSz="2475802" rtl="0" eaLnBrk="1" latinLnBrk="0" hangingPunct="1">
      <a:defRPr kumimoji="1" sz="4872" kern="1200">
        <a:solidFill>
          <a:schemeClr val="tx1"/>
        </a:solidFill>
        <a:latin typeface="+mn-lt"/>
        <a:ea typeface="+mn-ea"/>
        <a:cs typeface="+mn-cs"/>
      </a:defRPr>
    </a:lvl5pPr>
    <a:lvl6pPr marL="6189503" algn="l" defTabSz="2475802" rtl="0" eaLnBrk="1" latinLnBrk="0" hangingPunct="1">
      <a:defRPr kumimoji="1" sz="4872" kern="1200">
        <a:solidFill>
          <a:schemeClr val="tx1"/>
        </a:solidFill>
        <a:latin typeface="+mn-lt"/>
        <a:ea typeface="+mn-ea"/>
        <a:cs typeface="+mn-cs"/>
      </a:defRPr>
    </a:lvl6pPr>
    <a:lvl7pPr marL="7427405" algn="l" defTabSz="2475802" rtl="0" eaLnBrk="1" latinLnBrk="0" hangingPunct="1">
      <a:defRPr kumimoji="1" sz="4872" kern="1200">
        <a:solidFill>
          <a:schemeClr val="tx1"/>
        </a:solidFill>
        <a:latin typeface="+mn-lt"/>
        <a:ea typeface="+mn-ea"/>
        <a:cs typeface="+mn-cs"/>
      </a:defRPr>
    </a:lvl7pPr>
    <a:lvl8pPr marL="8665303" algn="l" defTabSz="2475802" rtl="0" eaLnBrk="1" latinLnBrk="0" hangingPunct="1">
      <a:defRPr kumimoji="1" sz="4872" kern="1200">
        <a:solidFill>
          <a:schemeClr val="tx1"/>
        </a:solidFill>
        <a:latin typeface="+mn-lt"/>
        <a:ea typeface="+mn-ea"/>
        <a:cs typeface="+mn-cs"/>
      </a:defRPr>
    </a:lvl8pPr>
    <a:lvl9pPr marL="9903203" algn="l" defTabSz="2475802" rtl="0" eaLnBrk="1" latinLnBrk="0" hangingPunct="1">
      <a:defRPr kumimoji="1" sz="487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>
        <p:scale>
          <a:sx n="20" d="100"/>
          <a:sy n="20" d="100"/>
        </p:scale>
        <p:origin x="1812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276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180034-4D10-4831-B948-7B574167ED2C}" type="datetimeFigureOut">
              <a:rPr kumimoji="1" lang="ja-JP" altLang="en-US" smtClean="0"/>
              <a:t>2019/12/19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060EA5-F1F8-4957-B7EB-D46027CCF0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40334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6068" y="4277450"/>
            <a:ext cx="10495439" cy="9099409"/>
          </a:xfrm>
        </p:spPr>
        <p:txBody>
          <a:bodyPr anchor="b"/>
          <a:lstStyle>
            <a:lvl1pPr algn="ctr">
              <a:defRPr sz="8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447" y="13727767"/>
            <a:ext cx="9260681" cy="6310293"/>
          </a:xfrm>
        </p:spPr>
        <p:txBody>
          <a:bodyPr/>
          <a:lstStyle>
            <a:lvl1pPr marL="0" indent="0" algn="ctr">
              <a:buNone/>
              <a:defRPr sz="3241"/>
            </a:lvl1pPr>
            <a:lvl2pPr marL="617357" indent="0" algn="ctr">
              <a:buNone/>
              <a:defRPr sz="2701"/>
            </a:lvl2pPr>
            <a:lvl3pPr marL="1234714" indent="0" algn="ctr">
              <a:buNone/>
              <a:defRPr sz="2431"/>
            </a:lvl3pPr>
            <a:lvl4pPr marL="1852071" indent="0" algn="ctr">
              <a:buNone/>
              <a:defRPr sz="2160"/>
            </a:lvl4pPr>
            <a:lvl5pPr marL="2469429" indent="0" algn="ctr">
              <a:buNone/>
              <a:defRPr sz="2160"/>
            </a:lvl5pPr>
            <a:lvl6pPr marL="3086786" indent="0" algn="ctr">
              <a:buNone/>
              <a:defRPr sz="2160"/>
            </a:lvl6pPr>
            <a:lvl7pPr marL="3704143" indent="0" algn="ctr">
              <a:buNone/>
              <a:defRPr sz="2160"/>
            </a:lvl7pPr>
            <a:lvl8pPr marL="4321500" indent="0" algn="ctr">
              <a:buNone/>
              <a:defRPr sz="2160"/>
            </a:lvl8pPr>
            <a:lvl9pPr marL="4938857" indent="0" algn="ctr">
              <a:buNone/>
              <a:defRPr sz="21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E82F-D265-4A6A-9F56-4435F4A727D7}" type="datetimeFigureOut">
              <a:rPr kumimoji="1" lang="ja-JP" altLang="en-US" smtClean="0"/>
              <a:t>2019/12/19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7BA0-D0EB-4809-BD7D-3512FDB0F2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527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E82F-D265-4A6A-9F56-4435F4A727D7}" type="datetimeFigureOut">
              <a:rPr kumimoji="1" lang="ja-JP" altLang="en-US" smtClean="0"/>
              <a:t>2019/12/19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7BA0-D0EB-4809-BD7D-3512FDB0F2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8803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234" y="1391532"/>
            <a:ext cx="2662446" cy="221495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8896" y="1391532"/>
            <a:ext cx="7832993" cy="221495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E82F-D265-4A6A-9F56-4435F4A727D7}" type="datetimeFigureOut">
              <a:rPr kumimoji="1" lang="ja-JP" altLang="en-US" smtClean="0"/>
              <a:t>2019/12/19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7BA0-D0EB-4809-BD7D-3512FDB0F2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4830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E82F-D265-4A6A-9F56-4435F4A727D7}" type="datetimeFigureOut">
              <a:rPr kumimoji="1" lang="ja-JP" altLang="en-US" smtClean="0"/>
              <a:t>2019/12/19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7BA0-D0EB-4809-BD7D-3512FDB0F2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4228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466" y="6516007"/>
            <a:ext cx="10649783" cy="10872098"/>
          </a:xfrm>
        </p:spPr>
        <p:txBody>
          <a:bodyPr anchor="b"/>
          <a:lstStyle>
            <a:lvl1pPr>
              <a:defRPr sz="8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466" y="17490959"/>
            <a:ext cx="10649783" cy="5717379"/>
          </a:xfrm>
        </p:spPr>
        <p:txBody>
          <a:bodyPr/>
          <a:lstStyle>
            <a:lvl1pPr marL="0" indent="0">
              <a:buNone/>
              <a:defRPr sz="3241">
                <a:solidFill>
                  <a:schemeClr val="tx1"/>
                </a:solidFill>
              </a:defRPr>
            </a:lvl1pPr>
            <a:lvl2pPr marL="617357" indent="0">
              <a:buNone/>
              <a:defRPr sz="2701">
                <a:solidFill>
                  <a:schemeClr val="tx1">
                    <a:tint val="75000"/>
                  </a:schemeClr>
                </a:solidFill>
              </a:defRPr>
            </a:lvl2pPr>
            <a:lvl3pPr marL="1234714" indent="0">
              <a:buNone/>
              <a:defRPr sz="2431">
                <a:solidFill>
                  <a:schemeClr val="tx1">
                    <a:tint val="75000"/>
                  </a:schemeClr>
                </a:solidFill>
              </a:defRPr>
            </a:lvl3pPr>
            <a:lvl4pPr marL="1852071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4pPr>
            <a:lvl5pPr marL="2469429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5pPr>
            <a:lvl6pPr marL="3086786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6pPr>
            <a:lvl7pPr marL="3704143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7pPr>
            <a:lvl8pPr marL="432150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8pPr>
            <a:lvl9pPr marL="4938857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E82F-D265-4A6A-9F56-4435F4A727D7}" type="datetimeFigureOut">
              <a:rPr kumimoji="1" lang="ja-JP" altLang="en-US" smtClean="0"/>
              <a:t>2019/12/19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7BA0-D0EB-4809-BD7D-3512FDB0F2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263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8896" y="6957660"/>
            <a:ext cx="5247719" cy="1658343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0960" y="6957660"/>
            <a:ext cx="5247719" cy="1658343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E82F-D265-4A6A-9F56-4435F4A727D7}" type="datetimeFigureOut">
              <a:rPr kumimoji="1" lang="ja-JP" altLang="en-US" smtClean="0"/>
              <a:t>2019/12/19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7BA0-D0EB-4809-BD7D-3512FDB0F2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1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504" y="1391538"/>
            <a:ext cx="10649783" cy="505186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0505" y="6407099"/>
            <a:ext cx="5223602" cy="3140020"/>
          </a:xfrm>
        </p:spPr>
        <p:txBody>
          <a:bodyPr anchor="b"/>
          <a:lstStyle>
            <a:lvl1pPr marL="0" indent="0">
              <a:buNone/>
              <a:defRPr sz="3241" b="1"/>
            </a:lvl1pPr>
            <a:lvl2pPr marL="617357" indent="0">
              <a:buNone/>
              <a:defRPr sz="2701" b="1"/>
            </a:lvl2pPr>
            <a:lvl3pPr marL="1234714" indent="0">
              <a:buNone/>
              <a:defRPr sz="2431" b="1"/>
            </a:lvl3pPr>
            <a:lvl4pPr marL="1852071" indent="0">
              <a:buNone/>
              <a:defRPr sz="2160" b="1"/>
            </a:lvl4pPr>
            <a:lvl5pPr marL="2469429" indent="0">
              <a:buNone/>
              <a:defRPr sz="2160" b="1"/>
            </a:lvl5pPr>
            <a:lvl6pPr marL="3086786" indent="0">
              <a:buNone/>
              <a:defRPr sz="2160" b="1"/>
            </a:lvl6pPr>
            <a:lvl7pPr marL="3704143" indent="0">
              <a:buNone/>
              <a:defRPr sz="2160" b="1"/>
            </a:lvl7pPr>
            <a:lvl8pPr marL="4321500" indent="0">
              <a:buNone/>
              <a:defRPr sz="2160" b="1"/>
            </a:lvl8pPr>
            <a:lvl9pPr marL="4938857" indent="0">
              <a:buNone/>
              <a:defRPr sz="21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0505" y="9547119"/>
            <a:ext cx="5223602" cy="1404237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0960" y="6407099"/>
            <a:ext cx="5249328" cy="3140020"/>
          </a:xfrm>
        </p:spPr>
        <p:txBody>
          <a:bodyPr anchor="b"/>
          <a:lstStyle>
            <a:lvl1pPr marL="0" indent="0">
              <a:buNone/>
              <a:defRPr sz="3241" b="1"/>
            </a:lvl1pPr>
            <a:lvl2pPr marL="617357" indent="0">
              <a:buNone/>
              <a:defRPr sz="2701" b="1"/>
            </a:lvl2pPr>
            <a:lvl3pPr marL="1234714" indent="0">
              <a:buNone/>
              <a:defRPr sz="2431" b="1"/>
            </a:lvl3pPr>
            <a:lvl4pPr marL="1852071" indent="0">
              <a:buNone/>
              <a:defRPr sz="2160" b="1"/>
            </a:lvl4pPr>
            <a:lvl5pPr marL="2469429" indent="0">
              <a:buNone/>
              <a:defRPr sz="2160" b="1"/>
            </a:lvl5pPr>
            <a:lvl6pPr marL="3086786" indent="0">
              <a:buNone/>
              <a:defRPr sz="2160" b="1"/>
            </a:lvl6pPr>
            <a:lvl7pPr marL="3704143" indent="0">
              <a:buNone/>
              <a:defRPr sz="2160" b="1"/>
            </a:lvl7pPr>
            <a:lvl8pPr marL="4321500" indent="0">
              <a:buNone/>
              <a:defRPr sz="2160" b="1"/>
            </a:lvl8pPr>
            <a:lvl9pPr marL="4938857" indent="0">
              <a:buNone/>
              <a:defRPr sz="21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0960" y="9547119"/>
            <a:ext cx="5249328" cy="1404237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E82F-D265-4A6A-9F56-4435F4A727D7}" type="datetimeFigureOut">
              <a:rPr kumimoji="1" lang="ja-JP" altLang="en-US" smtClean="0"/>
              <a:t>2019/12/19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7BA0-D0EB-4809-BD7D-3512FDB0F2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792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E82F-D265-4A6A-9F56-4435F4A727D7}" type="datetimeFigureOut">
              <a:rPr kumimoji="1" lang="ja-JP" altLang="en-US" smtClean="0"/>
              <a:t>2019/12/19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7BA0-D0EB-4809-BD7D-3512FDB0F2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1580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E82F-D265-4A6A-9F56-4435F4A727D7}" type="datetimeFigureOut">
              <a:rPr kumimoji="1" lang="ja-JP" altLang="en-US" smtClean="0"/>
              <a:t>2019/12/19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7BA0-D0EB-4809-BD7D-3512FDB0F2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6906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504" y="1742440"/>
            <a:ext cx="3982414" cy="6098540"/>
          </a:xfrm>
        </p:spPr>
        <p:txBody>
          <a:bodyPr anchor="b"/>
          <a:lstStyle>
            <a:lvl1pPr>
              <a:defRPr sz="43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9328" y="3763192"/>
            <a:ext cx="6250960" cy="18573926"/>
          </a:xfrm>
        </p:spPr>
        <p:txBody>
          <a:bodyPr/>
          <a:lstStyle>
            <a:lvl1pPr>
              <a:defRPr sz="4321"/>
            </a:lvl1pPr>
            <a:lvl2pPr>
              <a:defRPr sz="3781"/>
            </a:lvl2pPr>
            <a:lvl3pPr>
              <a:defRPr sz="3241"/>
            </a:lvl3pPr>
            <a:lvl4pPr>
              <a:defRPr sz="2701"/>
            </a:lvl4pPr>
            <a:lvl5pPr>
              <a:defRPr sz="2701"/>
            </a:lvl5pPr>
            <a:lvl6pPr>
              <a:defRPr sz="2701"/>
            </a:lvl6pPr>
            <a:lvl7pPr>
              <a:defRPr sz="2701"/>
            </a:lvl7pPr>
            <a:lvl8pPr>
              <a:defRPr sz="2701"/>
            </a:lvl8pPr>
            <a:lvl9pPr>
              <a:defRPr sz="2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504" y="7840980"/>
            <a:ext cx="3982414" cy="14526385"/>
          </a:xfrm>
        </p:spPr>
        <p:txBody>
          <a:bodyPr/>
          <a:lstStyle>
            <a:lvl1pPr marL="0" indent="0">
              <a:buNone/>
              <a:defRPr sz="2160"/>
            </a:lvl1pPr>
            <a:lvl2pPr marL="617357" indent="0">
              <a:buNone/>
              <a:defRPr sz="1890"/>
            </a:lvl2pPr>
            <a:lvl3pPr marL="1234714" indent="0">
              <a:buNone/>
              <a:defRPr sz="1620"/>
            </a:lvl3pPr>
            <a:lvl4pPr marL="1852071" indent="0">
              <a:buNone/>
              <a:defRPr sz="1350"/>
            </a:lvl4pPr>
            <a:lvl5pPr marL="2469429" indent="0">
              <a:buNone/>
              <a:defRPr sz="1350"/>
            </a:lvl5pPr>
            <a:lvl6pPr marL="3086786" indent="0">
              <a:buNone/>
              <a:defRPr sz="1350"/>
            </a:lvl6pPr>
            <a:lvl7pPr marL="3704143" indent="0">
              <a:buNone/>
              <a:defRPr sz="1350"/>
            </a:lvl7pPr>
            <a:lvl8pPr marL="4321500" indent="0">
              <a:buNone/>
              <a:defRPr sz="1350"/>
            </a:lvl8pPr>
            <a:lvl9pPr marL="4938857" indent="0">
              <a:buNone/>
              <a:defRPr sz="13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E82F-D265-4A6A-9F56-4435F4A727D7}" type="datetimeFigureOut">
              <a:rPr kumimoji="1" lang="ja-JP" altLang="en-US" smtClean="0"/>
              <a:t>2019/12/19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7BA0-D0EB-4809-BD7D-3512FDB0F2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4167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504" y="1742440"/>
            <a:ext cx="3982414" cy="6098540"/>
          </a:xfrm>
        </p:spPr>
        <p:txBody>
          <a:bodyPr anchor="b"/>
          <a:lstStyle>
            <a:lvl1pPr>
              <a:defRPr sz="43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49328" y="3763192"/>
            <a:ext cx="6250960" cy="18573926"/>
          </a:xfrm>
        </p:spPr>
        <p:txBody>
          <a:bodyPr anchor="t"/>
          <a:lstStyle>
            <a:lvl1pPr marL="0" indent="0">
              <a:buNone/>
              <a:defRPr sz="4321"/>
            </a:lvl1pPr>
            <a:lvl2pPr marL="617357" indent="0">
              <a:buNone/>
              <a:defRPr sz="3781"/>
            </a:lvl2pPr>
            <a:lvl3pPr marL="1234714" indent="0">
              <a:buNone/>
              <a:defRPr sz="3241"/>
            </a:lvl3pPr>
            <a:lvl4pPr marL="1852071" indent="0">
              <a:buNone/>
              <a:defRPr sz="2701"/>
            </a:lvl4pPr>
            <a:lvl5pPr marL="2469429" indent="0">
              <a:buNone/>
              <a:defRPr sz="2701"/>
            </a:lvl5pPr>
            <a:lvl6pPr marL="3086786" indent="0">
              <a:buNone/>
              <a:defRPr sz="2701"/>
            </a:lvl6pPr>
            <a:lvl7pPr marL="3704143" indent="0">
              <a:buNone/>
              <a:defRPr sz="2701"/>
            </a:lvl7pPr>
            <a:lvl8pPr marL="4321500" indent="0">
              <a:buNone/>
              <a:defRPr sz="2701"/>
            </a:lvl8pPr>
            <a:lvl9pPr marL="4938857" indent="0">
              <a:buNone/>
              <a:defRPr sz="2701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504" y="7840980"/>
            <a:ext cx="3982414" cy="14526385"/>
          </a:xfrm>
        </p:spPr>
        <p:txBody>
          <a:bodyPr/>
          <a:lstStyle>
            <a:lvl1pPr marL="0" indent="0">
              <a:buNone/>
              <a:defRPr sz="2160"/>
            </a:lvl1pPr>
            <a:lvl2pPr marL="617357" indent="0">
              <a:buNone/>
              <a:defRPr sz="1890"/>
            </a:lvl2pPr>
            <a:lvl3pPr marL="1234714" indent="0">
              <a:buNone/>
              <a:defRPr sz="1620"/>
            </a:lvl3pPr>
            <a:lvl4pPr marL="1852071" indent="0">
              <a:buNone/>
              <a:defRPr sz="1350"/>
            </a:lvl4pPr>
            <a:lvl5pPr marL="2469429" indent="0">
              <a:buNone/>
              <a:defRPr sz="1350"/>
            </a:lvl5pPr>
            <a:lvl6pPr marL="3086786" indent="0">
              <a:buNone/>
              <a:defRPr sz="1350"/>
            </a:lvl6pPr>
            <a:lvl7pPr marL="3704143" indent="0">
              <a:buNone/>
              <a:defRPr sz="1350"/>
            </a:lvl7pPr>
            <a:lvl8pPr marL="4321500" indent="0">
              <a:buNone/>
              <a:defRPr sz="1350"/>
            </a:lvl8pPr>
            <a:lvl9pPr marL="4938857" indent="0">
              <a:buNone/>
              <a:defRPr sz="13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E82F-D265-4A6A-9F56-4435F4A727D7}" type="datetimeFigureOut">
              <a:rPr kumimoji="1" lang="ja-JP" altLang="en-US" smtClean="0"/>
              <a:t>2019/12/19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7BA0-D0EB-4809-BD7D-3512FDB0F2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042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8896" y="1391538"/>
            <a:ext cx="10649783" cy="50518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8896" y="6957660"/>
            <a:ext cx="10649783" cy="16583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8896" y="24224762"/>
            <a:ext cx="2778204" cy="1391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3E82F-D265-4A6A-9F56-4435F4A727D7}" type="datetimeFigureOut">
              <a:rPr kumimoji="1" lang="ja-JP" altLang="en-US" smtClean="0"/>
              <a:t>2019/12/19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90134" y="24224762"/>
            <a:ext cx="4167307" cy="1391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0475" y="24224762"/>
            <a:ext cx="2778204" cy="1391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47BA0-D0EB-4809-BD7D-3512FDB0F2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5292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p:txStyles>
    <p:titleStyle>
      <a:lvl1pPr algn="l" defTabSz="1234714" rtl="0" eaLnBrk="1" latinLnBrk="0" hangingPunct="1">
        <a:lnSpc>
          <a:spcPct val="90000"/>
        </a:lnSpc>
        <a:spcBef>
          <a:spcPct val="0"/>
        </a:spcBef>
        <a:buNone/>
        <a:defRPr kumimoji="1" sz="59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8679" indent="-308679" algn="l" defTabSz="1234714" rtl="0" eaLnBrk="1" latinLnBrk="0" hangingPunct="1">
        <a:lnSpc>
          <a:spcPct val="90000"/>
        </a:lnSpc>
        <a:spcBef>
          <a:spcPts val="1350"/>
        </a:spcBef>
        <a:buFont typeface="Arial" panose="020B0604020202020204" pitchFamily="34" charset="0"/>
        <a:buChar char="•"/>
        <a:defRPr kumimoji="1" sz="3781" kern="1200">
          <a:solidFill>
            <a:schemeClr val="tx1"/>
          </a:solidFill>
          <a:latin typeface="+mn-lt"/>
          <a:ea typeface="+mn-ea"/>
          <a:cs typeface="+mn-cs"/>
        </a:defRPr>
      </a:lvl1pPr>
      <a:lvl2pPr marL="926036" indent="-308679" algn="l" defTabSz="1234714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kumimoji="1" sz="3241" kern="1200">
          <a:solidFill>
            <a:schemeClr val="tx1"/>
          </a:solidFill>
          <a:latin typeface="+mn-lt"/>
          <a:ea typeface="+mn-ea"/>
          <a:cs typeface="+mn-cs"/>
        </a:defRPr>
      </a:lvl2pPr>
      <a:lvl3pPr marL="1543393" indent="-308679" algn="l" defTabSz="1234714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kumimoji="1" sz="2701" kern="1200">
          <a:solidFill>
            <a:schemeClr val="tx1"/>
          </a:solidFill>
          <a:latin typeface="+mn-lt"/>
          <a:ea typeface="+mn-ea"/>
          <a:cs typeface="+mn-cs"/>
        </a:defRPr>
      </a:lvl3pPr>
      <a:lvl4pPr marL="2160750" indent="-308679" algn="l" defTabSz="1234714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kumimoji="1" sz="2431" kern="1200">
          <a:solidFill>
            <a:schemeClr val="tx1"/>
          </a:solidFill>
          <a:latin typeface="+mn-lt"/>
          <a:ea typeface="+mn-ea"/>
          <a:cs typeface="+mn-cs"/>
        </a:defRPr>
      </a:lvl4pPr>
      <a:lvl5pPr marL="2778107" indent="-308679" algn="l" defTabSz="1234714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kumimoji="1" sz="2431" kern="1200">
          <a:solidFill>
            <a:schemeClr val="tx1"/>
          </a:solidFill>
          <a:latin typeface="+mn-lt"/>
          <a:ea typeface="+mn-ea"/>
          <a:cs typeface="+mn-cs"/>
        </a:defRPr>
      </a:lvl5pPr>
      <a:lvl6pPr marL="3395464" indent="-308679" algn="l" defTabSz="1234714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kumimoji="1" sz="2431" kern="1200">
          <a:solidFill>
            <a:schemeClr val="tx1"/>
          </a:solidFill>
          <a:latin typeface="+mn-lt"/>
          <a:ea typeface="+mn-ea"/>
          <a:cs typeface="+mn-cs"/>
        </a:defRPr>
      </a:lvl6pPr>
      <a:lvl7pPr marL="4012822" indent="-308679" algn="l" defTabSz="1234714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kumimoji="1" sz="2431" kern="1200">
          <a:solidFill>
            <a:schemeClr val="tx1"/>
          </a:solidFill>
          <a:latin typeface="+mn-lt"/>
          <a:ea typeface="+mn-ea"/>
          <a:cs typeface="+mn-cs"/>
        </a:defRPr>
      </a:lvl7pPr>
      <a:lvl8pPr marL="4630179" indent="-308679" algn="l" defTabSz="1234714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kumimoji="1" sz="2431" kern="1200">
          <a:solidFill>
            <a:schemeClr val="tx1"/>
          </a:solidFill>
          <a:latin typeface="+mn-lt"/>
          <a:ea typeface="+mn-ea"/>
          <a:cs typeface="+mn-cs"/>
        </a:defRPr>
      </a:lvl8pPr>
      <a:lvl9pPr marL="5247536" indent="-308679" algn="l" defTabSz="1234714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kumimoji="1" sz="24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34714" rtl="0" eaLnBrk="1" latinLnBrk="0" hangingPunct="1">
        <a:defRPr kumimoji="1" sz="2431" kern="1200">
          <a:solidFill>
            <a:schemeClr val="tx1"/>
          </a:solidFill>
          <a:latin typeface="+mn-lt"/>
          <a:ea typeface="+mn-ea"/>
          <a:cs typeface="+mn-cs"/>
        </a:defRPr>
      </a:lvl1pPr>
      <a:lvl2pPr marL="617357" algn="l" defTabSz="1234714" rtl="0" eaLnBrk="1" latinLnBrk="0" hangingPunct="1">
        <a:defRPr kumimoji="1" sz="2431" kern="1200">
          <a:solidFill>
            <a:schemeClr val="tx1"/>
          </a:solidFill>
          <a:latin typeface="+mn-lt"/>
          <a:ea typeface="+mn-ea"/>
          <a:cs typeface="+mn-cs"/>
        </a:defRPr>
      </a:lvl2pPr>
      <a:lvl3pPr marL="1234714" algn="l" defTabSz="1234714" rtl="0" eaLnBrk="1" latinLnBrk="0" hangingPunct="1">
        <a:defRPr kumimoji="1" sz="2431" kern="1200">
          <a:solidFill>
            <a:schemeClr val="tx1"/>
          </a:solidFill>
          <a:latin typeface="+mn-lt"/>
          <a:ea typeface="+mn-ea"/>
          <a:cs typeface="+mn-cs"/>
        </a:defRPr>
      </a:lvl3pPr>
      <a:lvl4pPr marL="1852071" algn="l" defTabSz="1234714" rtl="0" eaLnBrk="1" latinLnBrk="0" hangingPunct="1">
        <a:defRPr kumimoji="1" sz="2431" kern="1200">
          <a:solidFill>
            <a:schemeClr val="tx1"/>
          </a:solidFill>
          <a:latin typeface="+mn-lt"/>
          <a:ea typeface="+mn-ea"/>
          <a:cs typeface="+mn-cs"/>
        </a:defRPr>
      </a:lvl4pPr>
      <a:lvl5pPr marL="2469429" algn="l" defTabSz="1234714" rtl="0" eaLnBrk="1" latinLnBrk="0" hangingPunct="1">
        <a:defRPr kumimoji="1" sz="2431" kern="1200">
          <a:solidFill>
            <a:schemeClr val="tx1"/>
          </a:solidFill>
          <a:latin typeface="+mn-lt"/>
          <a:ea typeface="+mn-ea"/>
          <a:cs typeface="+mn-cs"/>
        </a:defRPr>
      </a:lvl5pPr>
      <a:lvl6pPr marL="3086786" algn="l" defTabSz="1234714" rtl="0" eaLnBrk="1" latinLnBrk="0" hangingPunct="1">
        <a:defRPr kumimoji="1" sz="2431" kern="1200">
          <a:solidFill>
            <a:schemeClr val="tx1"/>
          </a:solidFill>
          <a:latin typeface="+mn-lt"/>
          <a:ea typeface="+mn-ea"/>
          <a:cs typeface="+mn-cs"/>
        </a:defRPr>
      </a:lvl6pPr>
      <a:lvl7pPr marL="3704143" algn="l" defTabSz="1234714" rtl="0" eaLnBrk="1" latinLnBrk="0" hangingPunct="1">
        <a:defRPr kumimoji="1" sz="2431" kern="1200">
          <a:solidFill>
            <a:schemeClr val="tx1"/>
          </a:solidFill>
          <a:latin typeface="+mn-lt"/>
          <a:ea typeface="+mn-ea"/>
          <a:cs typeface="+mn-cs"/>
        </a:defRPr>
      </a:lvl7pPr>
      <a:lvl8pPr marL="4321500" algn="l" defTabSz="1234714" rtl="0" eaLnBrk="1" latinLnBrk="0" hangingPunct="1">
        <a:defRPr kumimoji="1" sz="2431" kern="1200">
          <a:solidFill>
            <a:schemeClr val="tx1"/>
          </a:solidFill>
          <a:latin typeface="+mn-lt"/>
          <a:ea typeface="+mn-ea"/>
          <a:cs typeface="+mn-cs"/>
        </a:defRPr>
      </a:lvl8pPr>
      <a:lvl9pPr marL="4938857" algn="l" defTabSz="1234714" rtl="0" eaLnBrk="1" latinLnBrk="0" hangingPunct="1">
        <a:defRPr kumimoji="1" sz="24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線コネクタ 16"/>
          <p:cNvCxnSpPr/>
          <p:nvPr/>
        </p:nvCxnSpPr>
        <p:spPr>
          <a:xfrm flipV="1">
            <a:off x="1010155" y="-2385"/>
            <a:ext cx="0" cy="360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1010155" y="177615"/>
            <a:ext cx="10334857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11344987" y="0"/>
            <a:ext cx="0" cy="360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 flipH="1">
            <a:off x="0" y="1019877"/>
            <a:ext cx="36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180000" y="1019877"/>
            <a:ext cx="0" cy="24106961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0" y="25126838"/>
            <a:ext cx="36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4877492" y="42516"/>
            <a:ext cx="80995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印刷範囲</a:t>
            </a:r>
            <a:endParaRPr kumimoji="1" lang="ja-JP" altLang="en-US" sz="1200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3528" y="11747860"/>
            <a:ext cx="369332" cy="769766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 smtClean="0"/>
              <a:t>印刷範囲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074984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</TotalTime>
  <Words>4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user</cp:lastModifiedBy>
  <cp:revision>22</cp:revision>
  <dcterms:created xsi:type="dcterms:W3CDTF">2016-04-26T07:28:06Z</dcterms:created>
  <dcterms:modified xsi:type="dcterms:W3CDTF">2019-12-19T00:59:08Z</dcterms:modified>
</cp:coreProperties>
</file>